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80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214686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Всеобщая декларация прав человека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(версия для детей младшего возраста)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500430" y="4071942"/>
            <a:ext cx="5343508" cy="2000264"/>
          </a:xfrm>
          <a:prstGeom prst="rect">
            <a:avLst/>
          </a:prstGeom>
        </p:spPr>
        <p:txBody>
          <a:bodyPr vert="horz" lIns="45720" rIns="45720" anchor="t">
            <a:normAutofit fontScale="97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</a:t>
            </a:r>
            <a:r>
              <a:rPr kumimoji="0" lang="ru-RU" sz="1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Работа выполнена   обучающимися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3 </a:t>
            </a:r>
            <a:r>
              <a:rPr kumimoji="0" lang="ru-RU" sz="1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класса В</a:t>
            </a:r>
            <a:endParaRPr kumimoji="0" lang="ru-RU" sz="1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-214338"/>
            <a:ext cx="7929618" cy="1571636"/>
          </a:xfrm>
          <a:prstGeom prst="rect">
            <a:avLst/>
          </a:prstGeom>
        </p:spPr>
        <p:txBody>
          <a:bodyPr vert="horz" lIns="45720" rIns="45720" anchor="t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</a:t>
            </a:r>
            <a:r>
              <a:rPr kumimoji="0" lang="ru-RU" sz="1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муниципальное бюджетное общеобразовательное учреждение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«Гимназия № 42"</a:t>
            </a:r>
            <a:endParaRPr kumimoji="0" lang="ru-RU" sz="1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63000"/>
                      <a:satMod val="255000"/>
                    </a:schemeClr>
                  </a:gs>
                  <a:gs pos="9000">
                    <a:schemeClr val="accent1">
                      <a:tint val="63000"/>
                      <a:satMod val="255000"/>
                    </a:schemeClr>
                  </a:gs>
                  <a:gs pos="53000">
                    <a:schemeClr val="accent1">
                      <a:shade val="60000"/>
                      <a:satMod val="100000"/>
                    </a:schemeClr>
                  </a:gs>
                  <a:gs pos="90000">
                    <a:schemeClr val="accent1">
                      <a:tint val="63000"/>
                      <a:satMod val="255000"/>
                    </a:schemeClr>
                  </a:gs>
                  <a:gs pos="100000">
                    <a:schemeClr val="accent1">
                      <a:tint val="63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-1071602" y="5500702"/>
            <a:ext cx="6429420" cy="1357298"/>
          </a:xfrm>
          <a:prstGeom prst="rect">
            <a:avLst/>
          </a:prstGeom>
        </p:spPr>
        <p:txBody>
          <a:bodyPr vert="horz" lIns="45720" rIns="45720" anchor="t">
            <a:normAutofit fontScale="82500" lnSpcReduction="100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</a:t>
            </a:r>
            <a:r>
              <a:rPr kumimoji="0" lang="ru-RU" sz="1600" b="1" i="0" u="none" strike="noStrike" kern="1200" cap="all" spc="0" normalizeH="0" baseline="0" noProof="0" dirty="0" smtClean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Барнаул 2014</a:t>
            </a:r>
            <a:endParaRPr kumimoji="0" lang="ru-RU" sz="1600" b="1" i="0" u="none" strike="noStrike" kern="1200" cap="all" spc="0" normalizeH="0" baseline="0" noProof="0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643050"/>
            <a:ext cx="6636979" cy="482173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Никого нельзя обвинить в чем- то, пока это не будет доказано.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785926"/>
            <a:ext cx="6636979" cy="482173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Никто не вправе проникать в наше жилище, вскрывать наши письма, а так же беспокоить нас или нашу семью без уважительной причины.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785926"/>
            <a:ext cx="6588264" cy="4786346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все имеем право быть гражданами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– то страны..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14488"/>
            <a:ext cx="6588264" cy="478634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мы имеем право передвигаться куда хотим в собственной стране.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9" y="1571612"/>
            <a:ext cx="6786610" cy="4930443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Все мы имеем право ездить по собственному желанию за границу.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904356"/>
            <a:ext cx="6572296" cy="4774745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взрослый, если захочет, имеет право вступить в брак и иметь семью.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00174"/>
            <a:ext cx="6858016" cy="4982319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каждого есть право иметь собственность и передавать ее другим.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857364"/>
            <a:ext cx="6391599" cy="464347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все имеем право самостоятельно принимать решения, думать так, как считаем нужным, говорить то, что думаем, и обмениваться идеями с другими людьми.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1643050"/>
            <a:ext cx="6786578" cy="4930420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все имеем право встречаться с друзьями и вместе мирным порядком защищать права.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785926"/>
            <a:ext cx="6429420" cy="4670946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все имеем право иметь дом, достаточные средства, чтобы можно было прожить на них, и медицинскую помощь, если заболеем.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все рождаемся свободными.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всех нас есть собственные мысли и идеи.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75898" y="1081631"/>
            <a:ext cx="4500594" cy="6194935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1560686"/>
            <a:ext cx="3692795" cy="5083024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взрослый имеет право на рабочее место, справедливую оплату труда и вступление в профсоюз.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9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643050"/>
            <a:ext cx="6643734" cy="4826645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все имеем право отдыхать после работы и ничего не делать.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928802"/>
            <a:ext cx="6096603" cy="4429156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все имеем право на благополучную жизнь. Матери и дети, а также  пожилые, безработные и инвалиды имеют право на то, чтобы о них заботились.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857364"/>
            <a:ext cx="6293267" cy="4572032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Одним из правил является образование. Наши родители вправе выбирать, что нам нужно изучать.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785926"/>
            <a:ext cx="6357983" cy="4619048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18676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все имеем право на собственный образ жизни и на пользование благами, которые дают нам наука и образование.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643050"/>
            <a:ext cx="6500858" cy="4722845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Никто не вправе отнять у нас эти права и свободы.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057381" y="800082"/>
            <a:ext cx="4857784" cy="668659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Эти правила принадлежат всем нам, вне зависимости от наших различий.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202733" y="1011921"/>
            <a:ext cx="4491418" cy="618230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Каждый человек имеет право на свободу мыслей, действий, желаний.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12" y="1571612"/>
            <a:ext cx="3684858" cy="5072098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642910" y="357166"/>
            <a:ext cx="7470648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Никто не в праве причинять нам вред.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197449" y="1160081"/>
            <a:ext cx="4463349" cy="6143668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 един для всех.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Он должен быть справедливым ко всем нам.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85926"/>
            <a:ext cx="6588265" cy="4786346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47064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все имеем право обращаться за помощью к закону, когда с нами поступают несправедливо.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643050"/>
            <a:ext cx="6588265" cy="4786346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 у кого нет права без достаточных оснований удерживать нас.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785926"/>
            <a:ext cx="6636979" cy="4821737"/>
          </a:xfrm>
          <a:prstGeom prst="rect">
            <a:avLst/>
          </a:prstGeom>
          <a:ln>
            <a:solidFill>
              <a:schemeClr val="tx1">
                <a:lumMod val="65000"/>
              </a:schemeClr>
            </a:solidFill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кого-то обвинят в нарушении закона, он имеет право на открытый суд.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313</TotalTime>
  <Words>348</Words>
  <PresentationFormat>Экран (4:3)</PresentationFormat>
  <Paragraphs>30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Апекс</vt:lpstr>
      <vt:lpstr>Всеобщая декларация прав человека (версия для детей младшего возраста)   </vt:lpstr>
      <vt:lpstr>Мы все рождаемся свободными.  У всех нас есть собственные мысли и идеи.</vt:lpstr>
      <vt:lpstr>Эти правила принадлежат всем нам, вне зависимости от наших различий.</vt:lpstr>
      <vt:lpstr>Каждый человек имеет право на свободу мыслей, действий, желаний.</vt:lpstr>
      <vt:lpstr>Никто не в праве причинять нам вред.</vt:lpstr>
      <vt:lpstr>Закон един для всех.  Он должен быть справедливым ко всем нам.</vt:lpstr>
      <vt:lpstr>Мы все имеем право обращаться за помощью к закону, когда с нами поступают несправедливо.</vt:lpstr>
      <vt:lpstr>Ни у кого нет права без достаточных оснований удерживать нас.</vt:lpstr>
      <vt:lpstr>Если кого-то обвинят в нарушении закона, он имеет право на открытый суд.</vt:lpstr>
      <vt:lpstr>Никого нельзя обвинить в чем- то, пока это не будет доказано.</vt:lpstr>
      <vt:lpstr>Никто не вправе проникать в наше жилище, вскрывать наши письма, а так же беспокоить нас или нашу семью без уважительной причины.</vt:lpstr>
      <vt:lpstr>Мы все имеем право быть гражданами  какой – то страны..</vt:lpstr>
      <vt:lpstr>Все мы имеем право передвигаться куда хотим в собственной стране.</vt:lpstr>
      <vt:lpstr>Все мы имеем право ездить по собственному желанию за границу.</vt:lpstr>
      <vt:lpstr>Каждый взрослый, если захочет, имеет право вступить в брак и иметь семью.</vt:lpstr>
      <vt:lpstr>У каждого есть право иметь собственность и передавать ее другим.</vt:lpstr>
      <vt:lpstr>Мы все имеем право самостоятельно принимать решения, думать так, как считаем нужным, говорить то, что думаем, и обмениваться идеями с другими людьми.</vt:lpstr>
      <vt:lpstr>Мы все имеем право встречаться с друзьями и вместе мирным порядком защищать права.</vt:lpstr>
      <vt:lpstr>Мы все имеем право иметь дом, достаточные средства, чтобы можно было прожить на них, и медицинскую помощь, если заболеем.</vt:lpstr>
      <vt:lpstr>Каждый взрослый имеет право на рабочее место, справедливую оплату труда и вступление в профсоюз.</vt:lpstr>
      <vt:lpstr>Мы все имеем право отдыхать после работы и ничего не делать.</vt:lpstr>
      <vt:lpstr>Мы все имеем право на благополучную жизнь. Матери и дети, а также  пожилые, безработные и инвалиды имеют право на то, чтобы о них заботились.</vt:lpstr>
      <vt:lpstr>Одним из правил является образование. Наши родители вправе выбирать, что нам нужно изучать.</vt:lpstr>
      <vt:lpstr>Мы все имеем право на собственный образ жизни и на пользование благами, которые дают нам наука и образование.</vt:lpstr>
      <vt:lpstr>Никто не вправе отнять у нас эти права и свободы.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Всеобщая декларация прав человека (версия для детей младшего возраста)</dc:title>
  <cp:lastModifiedBy>gta_staff</cp:lastModifiedBy>
  <cp:revision>18</cp:revision>
  <dcterms:modified xsi:type="dcterms:W3CDTF">2014-12-15T01:38:00Z</dcterms:modified>
</cp:coreProperties>
</file>